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84" r:id="rId4"/>
    <p:sldId id="384" r:id="rId5"/>
    <p:sldId id="385" r:id="rId6"/>
    <p:sldId id="349" r:id="rId7"/>
    <p:sldId id="386" r:id="rId8"/>
    <p:sldId id="352" r:id="rId9"/>
    <p:sldId id="387" r:id="rId10"/>
    <p:sldId id="358" r:id="rId11"/>
    <p:sldId id="376" r:id="rId12"/>
    <p:sldId id="356" r:id="rId13"/>
    <p:sldId id="274" r:id="rId14"/>
    <p:sldId id="335" r:id="rId15"/>
    <p:sldId id="336" r:id="rId16"/>
    <p:sldId id="354" r:id="rId17"/>
    <p:sldId id="340" r:id="rId18"/>
    <p:sldId id="380" r:id="rId19"/>
    <p:sldId id="344" r:id="rId20"/>
    <p:sldId id="359" r:id="rId21"/>
    <p:sldId id="361" r:id="rId22"/>
    <p:sldId id="381" r:id="rId23"/>
    <p:sldId id="362" r:id="rId24"/>
    <p:sldId id="382" r:id="rId25"/>
    <p:sldId id="365" r:id="rId26"/>
    <p:sldId id="367" r:id="rId27"/>
    <p:sldId id="366" r:id="rId28"/>
    <p:sldId id="368" r:id="rId29"/>
    <p:sldId id="371" r:id="rId30"/>
    <p:sldId id="369" r:id="rId31"/>
    <p:sldId id="372" r:id="rId32"/>
    <p:sldId id="375" r:id="rId33"/>
    <p:sldId id="373" r:id="rId34"/>
    <p:sldId id="374" r:id="rId35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FF"/>
        </a:solidFill>
        <a:latin typeface=".VnTimeH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FF"/>
        </a:solidFill>
        <a:latin typeface=".VnTimeH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FF"/>
        </a:solidFill>
        <a:latin typeface=".VnTimeH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FF"/>
        </a:solidFill>
        <a:latin typeface=".VnTimeH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FF"/>
        </a:solidFill>
        <a:latin typeface=".VnTimeH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FF"/>
        </a:solidFill>
        <a:latin typeface=".VnTimeH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FF"/>
        </a:solidFill>
        <a:latin typeface=".VnTimeH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FF"/>
        </a:solidFill>
        <a:latin typeface=".VnTimeH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FF"/>
        </a:solidFill>
        <a:latin typeface=".VnTime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E6E6E6"/>
    <a:srgbClr val="0000FF"/>
    <a:srgbClr val="660066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64"/>
      </p:cViewPr>
      <p:guideLst>
        <p:guide orient="horz" pos="2160"/>
        <p:guide pos="3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vi-VN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êu đề, Văn bản và Clip phương tiệ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Chỗ dành sẵn cho Phương tiện 3"/>
          <p:cNvSpPr>
            <a:spLocks noGrp="1"/>
          </p:cNvSpPr>
          <p:nvPr>
            <p:ph type="media" sz="half" idx="2"/>
          </p:nvPr>
        </p:nvSpPr>
        <p:spPr>
          <a:xfrm>
            <a:off x="6197600" y="1600200"/>
            <a:ext cx="53848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vi-VN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êu đề, Văn bản và Clip phương tiệ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Chỗ dành sẵn cho Phương tiện 3"/>
          <p:cNvSpPr>
            <a:spLocks noGrp="1"/>
          </p:cNvSpPr>
          <p:nvPr>
            <p:ph type="media" sz="half" idx="2"/>
          </p:nvPr>
        </p:nvSpPr>
        <p:spPr>
          <a:xfrm>
            <a:off x="6197600" y="1600200"/>
            <a:ext cx="53848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9A5B49-717B-4056-802B-675639AEC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microsoft.com/office/2007/relationships/media" Target="file:///D:\2025\Gi&#225;o%20&#225;n%20n&#259;m%202024-%202025\chuy&#234;n%20&#273;&#7873;%20th&#225;ng%202,%20l&#224;m%20quen%20ch&#7919;%20c&#225;i%20h,k\Nh&#7841;c%20&#272;&#7885;c%20S&#225;ch%20Nh&#7865;%20Nh&#224;ng,%20Gi&#250;p%20Th&#432;%20Gi&#227;n%20T&#7853;p%20Trung%20H&#7885;c%20T&#7853;p%20Hi&#7879;u%20Qu&#7843;%20(mp3cut.net).mp3" TargetMode="External"/><Relationship Id="rId1" Type="http://schemas.openxmlformats.org/officeDocument/2006/relationships/audio" Target="file:///D:\2025\Gi&#225;o%20&#225;n%20n&#259;m%202024-%202025\chuy&#234;n%20&#273;&#7873;%20th&#225;ng%202,%20l&#224;m%20quen%20ch&#7919;%20c&#225;i%20h,k\Nh&#7841;c%20&#272;&#7885;c%20S&#225;ch%20Nh&#7865;%20Nh&#224;ng,%20Gi&#250;p%20Th&#432;%20Gi&#227;n%20T&#7853;p%20Trung%20H&#7885;c%20T&#7853;p%20Hi&#7879;u%20Qu&#7843;%20(mp3cut.net)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1" name="Rectangle 3"/>
          <p:cNvSpPr>
            <a:spLocks noGrp="1"/>
          </p:cNvSpPr>
          <p:nvPr>
            <p:ph idx="1"/>
          </p:nvPr>
        </p:nvSpPr>
        <p:spPr>
          <a:xfrm>
            <a:off x="1600200" y="1828483"/>
            <a:ext cx="9105900" cy="2974975"/>
          </a:xfrm>
        </p:spPr>
        <p:txBody>
          <a:bodyPr vert="horz" wrap="square" lIns="91440" tIns="45720" rIns="91440" bIns="45720" anchor="t" anchorCtr="0"/>
          <a:p>
            <a:pPr algn="ctr" eaLnBrk="1" hangingPunct="1">
              <a:spcBef>
                <a:spcPct val="45000"/>
              </a:spcBef>
              <a:buNone/>
            </a:pPr>
            <a:endParaRPr lang="en-US" altLang="en-US" sz="900" b="1" dirty="0">
              <a:solidFill>
                <a:srgbClr val="0000FF"/>
              </a:solidFill>
              <a:latin typeface=".VnAvantH" pitchFamily="34" charset="0"/>
            </a:endParaRPr>
          </a:p>
          <a:p>
            <a:pPr algn="ctr" eaLnBrk="1" hangingPunct="1">
              <a:spcBef>
                <a:spcPct val="4500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quen chữ cái p,q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45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Phương tiện giao thông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45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Thị Diệu Thu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45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Mẫu giáo 5 Tuổi A2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WordArt 4"/>
          <p:cNvSpPr>
            <a:spLocks noTextEdit="1"/>
          </p:cNvSpPr>
          <p:nvPr/>
        </p:nvSpPr>
        <p:spPr>
          <a:xfrm>
            <a:off x="2209800" y="990600"/>
            <a:ext cx="8305800" cy="1981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p>
            <a:pPr algn="ctr"/>
            <a:endParaRPr lang="en-US" sz="2000">
              <a:ln w="9525" cap="rnd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.VnTimeH" pitchFamily="34" charset="0"/>
              <a:ea typeface=".VnTimeH" pitchFamily="34" charset="0"/>
            </a:endParaRPr>
          </a:p>
        </p:txBody>
      </p:sp>
      <p:pic>
        <p:nvPicPr>
          <p:cNvPr id="2053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77400" y="228600"/>
            <a:ext cx="457200" cy="439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8400" y="914400"/>
            <a:ext cx="381000" cy="36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0" y="6124575"/>
            <a:ext cx="7620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0" y="3886200"/>
            <a:ext cx="533400" cy="51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6124575"/>
            <a:ext cx="7620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43" descr="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96400" y="4332288"/>
            <a:ext cx="457200" cy="439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38200" y="1143000"/>
            <a:ext cx="102743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spcBef>
                <a:spcPct val="4500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THỊ TRẤN BÌNH GIA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19200" y="1828800"/>
            <a:ext cx="914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spcBef>
                <a:spcPct val="45000"/>
              </a:spcBef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</a:t>
            </a: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45000"/>
              </a:spcBef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p</a:t>
            </a: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3"/>
          <p:cNvSpPr/>
          <p:nvPr/>
        </p:nvSpPr>
        <p:spPr>
          <a:xfrm>
            <a:off x="2209800" y="1447800"/>
            <a:ext cx="914400" cy="1752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vi-VN" altLang="en-US" sz="10600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10243" name="Rectangle 4"/>
          <p:cNvSpPr/>
          <p:nvPr/>
        </p:nvSpPr>
        <p:spPr>
          <a:xfrm>
            <a:off x="3612515" y="1447800"/>
            <a:ext cx="838200" cy="1752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vi-VN" altLang="en-US" sz="10600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10244" name="Rectangle 5"/>
          <p:cNvSpPr/>
          <p:nvPr/>
        </p:nvSpPr>
        <p:spPr>
          <a:xfrm>
            <a:off x="5715000" y="1447800"/>
            <a:ext cx="762000" cy="1752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vi-VN" altLang="en-US" sz="10600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10245" name="Rectangle 6"/>
          <p:cNvSpPr/>
          <p:nvPr/>
        </p:nvSpPr>
        <p:spPr>
          <a:xfrm>
            <a:off x="6477000" y="1447800"/>
            <a:ext cx="838200" cy="1752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vi-VN" altLang="en-US" sz="10600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10246" name="Rectangle 7"/>
          <p:cNvSpPr/>
          <p:nvPr/>
        </p:nvSpPr>
        <p:spPr>
          <a:xfrm>
            <a:off x="7239000" y="1447800"/>
            <a:ext cx="762000" cy="1752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vi-VN" altLang="en-US" sz="10600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10247" name="Rectangle 8"/>
          <p:cNvSpPr/>
          <p:nvPr/>
        </p:nvSpPr>
        <p:spPr>
          <a:xfrm>
            <a:off x="8001000" y="1447800"/>
            <a:ext cx="381000" cy="1752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vi-VN" altLang="en-US" sz="10600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10248" name="Rectangle 9"/>
          <p:cNvSpPr/>
          <p:nvPr/>
        </p:nvSpPr>
        <p:spPr>
          <a:xfrm>
            <a:off x="8382000" y="1447800"/>
            <a:ext cx="381000" cy="1752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vi-VN" altLang="en-US" sz="10600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26634" name="Rectangle 10"/>
          <p:cNvSpPr/>
          <p:nvPr/>
        </p:nvSpPr>
        <p:spPr>
          <a:xfrm>
            <a:off x="3810000" y="0"/>
            <a:ext cx="3886200" cy="5105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en-US" altLang="en-US" sz="405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50" name="Rectangles 8203"/>
          <p:cNvSpPr/>
          <p:nvPr/>
        </p:nvSpPr>
        <p:spPr>
          <a:xfrm>
            <a:off x="4648200" y="-380365"/>
            <a:ext cx="3536315" cy="62471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0000" b="1" dirty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altLang="en-US" sz="4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4380230" y="-1472565"/>
            <a:ext cx="3710940" cy="7724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9600" b="1">
                <a:latin typeface=".VnAvant" panose="020B7200000000000000" pitchFamily="34" charset="0"/>
                <a:cs typeface=".VnAvant" panose="020B7200000000000000" pitchFamily="34" charset="0"/>
              </a:rPr>
              <a:t>p</a:t>
            </a:r>
            <a:endParaRPr lang="en-US" sz="49600" b="1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rcRect l="3846" t="38714" b="13294"/>
          <a:stretch>
            <a:fillRect/>
          </a:stretch>
        </p:blipFill>
        <p:spPr>
          <a:xfrm>
            <a:off x="4648200" y="1296035"/>
            <a:ext cx="3968750" cy="3885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8955" t="38580" r="71343"/>
          <a:stretch>
            <a:fillRect/>
          </a:stretch>
        </p:blipFill>
        <p:spPr>
          <a:xfrm>
            <a:off x="4723130" y="1219835"/>
            <a:ext cx="915670" cy="5031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39937"/>
          <p:cNvSpPr txBox="1"/>
          <p:nvPr/>
        </p:nvSpPr>
        <p:spPr>
          <a:xfrm>
            <a:off x="4724400" y="0"/>
            <a:ext cx="2971800" cy="54775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5000" b="1" dirty="0">
                <a:solidFill>
                  <a:schemeClr val="accent2"/>
                </a:solidFill>
                <a:latin typeface=".VnAvant" panose="020B7200000000000000" pitchFamily="34" charset="0"/>
              </a:rPr>
              <a:t>p</a:t>
            </a:r>
            <a:endParaRPr lang="en-US" altLang="en-US" sz="35000" b="1" dirty="0">
              <a:solidFill>
                <a:schemeClr val="accent2"/>
              </a:solidFill>
              <a:latin typeface=".VnAvant" panose="020B7200000000000000" pitchFamily="34" charset="0"/>
            </a:endParaRPr>
          </a:p>
        </p:txBody>
      </p:sp>
      <p:sp>
        <p:nvSpPr>
          <p:cNvPr id="39939" name="Text Box 39938"/>
          <p:cNvSpPr txBox="1"/>
          <p:nvPr/>
        </p:nvSpPr>
        <p:spPr>
          <a:xfrm>
            <a:off x="1447800" y="76835"/>
            <a:ext cx="3200400" cy="6400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1000" b="1" dirty="0">
                <a:solidFill>
                  <a:srgbClr val="D60093"/>
                </a:solidFill>
                <a:latin typeface=".VnAvant" panose="020B7200000000000000" pitchFamily="34" charset="0"/>
              </a:rPr>
              <a:t>P</a:t>
            </a:r>
            <a:endParaRPr lang="en-US" altLang="en-US" sz="41000" b="1" dirty="0">
              <a:solidFill>
                <a:srgbClr val="D60093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077200" y="-456565"/>
            <a:ext cx="4514850" cy="6529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4400" b="1">
                <a:latin typeface="HP001 5 hàng" panose="020B0603050302020204" charset="0"/>
                <a:cs typeface="HP001 5 hàng" panose="020B0603050302020204" charset="0"/>
              </a:rPr>
              <a:t>p</a:t>
            </a:r>
            <a:endParaRPr lang="en-US" sz="34400" b="1">
              <a:latin typeface="HP001 5 hàng" panose="020B0603050302020204" charset="0"/>
              <a:cs typeface="HP001 5 hàng" panose="020B060305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0" y="2209800"/>
            <a:ext cx="91440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spcBef>
                <a:spcPct val="45000"/>
              </a:spcBef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45000"/>
              </a:spcBef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q</a:t>
            </a: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3"/>
          <p:cNvSpPr>
            <a:spLocks noGrp="1"/>
          </p:cNvSpPr>
          <p:nvPr>
            <p:ph type="body"/>
          </p:nvPr>
        </p:nvSpPr>
        <p:spPr>
          <a:xfrm>
            <a:off x="1295400" y="-151765"/>
            <a:ext cx="9906000" cy="5975350"/>
          </a:xfrm>
        </p:spPr>
        <p:txBody>
          <a:bodyPr vert="horz" wrap="square" lIns="91440" tIns="45720" rIns="91440" bIns="45720" anchor="t" anchorCtr="0"/>
          <a:p>
            <a:pPr algn="ctr" eaLnBrk="1" hangingPunct="1">
              <a:lnSpc>
                <a:spcPct val="90000"/>
              </a:lnSpc>
              <a:buNone/>
            </a:pPr>
            <a:r>
              <a:rPr lang="en-US" altLang="en-US" sz="400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q</a:t>
            </a:r>
            <a:endParaRPr lang="en-US" altLang="en-US" sz="400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4380230" y="-1472565"/>
            <a:ext cx="3710940" cy="7724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9600" b="1">
                <a:latin typeface=".VnAvant" panose="020B7200000000000000" pitchFamily="34" charset="0"/>
                <a:cs typeface=".VnAvant" panose="020B7200000000000000" pitchFamily="34" charset="0"/>
              </a:rPr>
              <a:t>q</a:t>
            </a:r>
            <a:endParaRPr lang="en-US" sz="49600" b="1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rcRect l="3846" t="38714" b="13294"/>
          <a:stretch>
            <a:fillRect/>
          </a:stretch>
        </p:blipFill>
        <p:spPr>
          <a:xfrm>
            <a:off x="4427855" y="1296035"/>
            <a:ext cx="3968750" cy="3885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8955" t="38580" r="73010"/>
          <a:stretch>
            <a:fillRect/>
          </a:stretch>
        </p:blipFill>
        <p:spPr>
          <a:xfrm>
            <a:off x="7390130" y="1220470"/>
            <a:ext cx="1006475" cy="5031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48129"/>
          <p:cNvSpPr txBox="1"/>
          <p:nvPr/>
        </p:nvSpPr>
        <p:spPr>
          <a:xfrm>
            <a:off x="4800600" y="304800"/>
            <a:ext cx="2971800" cy="52158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3300" b="1" dirty="0">
                <a:solidFill>
                  <a:srgbClr val="0099FF"/>
                </a:solidFill>
                <a:latin typeface=".VnAvant" panose="020B7200000000000000" pitchFamily="34" charset="0"/>
              </a:rPr>
              <a:t>q</a:t>
            </a:r>
            <a:endParaRPr lang="en-US" altLang="en-US" sz="33300" b="1" dirty="0">
              <a:solidFill>
                <a:srgbClr val="0099FF"/>
              </a:solidFill>
              <a:latin typeface=".VnAvant" panose="020B7200000000000000" pitchFamily="34" charset="0"/>
            </a:endParaRPr>
          </a:p>
        </p:txBody>
      </p:sp>
      <p:sp>
        <p:nvSpPr>
          <p:cNvPr id="48131" name="Text Box 48130"/>
          <p:cNvSpPr txBox="1"/>
          <p:nvPr/>
        </p:nvSpPr>
        <p:spPr>
          <a:xfrm>
            <a:off x="1524000" y="1067435"/>
            <a:ext cx="3112135" cy="647001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9200" b="1" dirty="0">
                <a:solidFill>
                  <a:schemeClr val="folHlink"/>
                </a:solidFill>
                <a:latin typeface=".VnAvant" panose="020B7200000000000000" pitchFamily="34" charset="0"/>
              </a:rPr>
              <a:t>Q</a:t>
            </a:r>
            <a:endParaRPr lang="en-US" altLang="en-US" sz="29200" b="1" dirty="0">
              <a:solidFill>
                <a:schemeClr val="folHlink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696200" y="-351790"/>
            <a:ext cx="3987800" cy="6529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34400" b="1">
                <a:latin typeface="HP001 5 hàng" panose="020B0603050302020204" charset="0"/>
                <a:cs typeface="HP001 5 hàng" panose="020B0603050302020204" charset="0"/>
              </a:rPr>
              <a:t>q</a:t>
            </a:r>
            <a:endParaRPr lang="en-US" sz="34400" b="1">
              <a:latin typeface="HP001 5 hàng" panose="020B0603050302020204" charset="0"/>
              <a:cs typeface="HP001 5 hàng" panose="020B060305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0" y="1981200"/>
            <a:ext cx="91440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4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</a:t>
            </a:r>
            <a:r>
              <a:rPr kumimoji="0" lang="en-US" alt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 - q</a:t>
            </a:r>
            <a:endParaRPr kumimoji="0" lang="en-US" altLang="en-US" sz="5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47800" y="2209800"/>
            <a:ext cx="914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4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endParaRPr kumimoji="0" lang="en-US" altLang="en-US" sz="5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66800" y="1066800"/>
            <a:ext cx="9639300" cy="258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1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cái ngộ nghĩnh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45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 Khám phá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45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Giải trí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45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Trổ 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nhạc hiệu chương trình - Copy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89625" y="3222625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02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6248400" y="-1523365"/>
            <a:ext cx="3710940" cy="7724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9600" b="1">
                <a:latin typeface=".VnAvant" panose="020B7200000000000000" pitchFamily="34" charset="0"/>
                <a:cs typeface=".VnAvant" panose="020B7200000000000000" pitchFamily="34" charset="0"/>
              </a:rPr>
              <a:t>q</a:t>
            </a:r>
            <a:endParaRPr lang="en-US" sz="49600" b="1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rcRect l="3846" t="38714" b="13294"/>
          <a:stretch>
            <a:fillRect/>
          </a:stretch>
        </p:blipFill>
        <p:spPr>
          <a:xfrm>
            <a:off x="6332855" y="1220470"/>
            <a:ext cx="3968750" cy="3885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8955" t="38580" r="73010"/>
          <a:stretch>
            <a:fillRect/>
          </a:stretch>
        </p:blipFill>
        <p:spPr>
          <a:xfrm>
            <a:off x="9295130" y="1219200"/>
            <a:ext cx="1006475" cy="503110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905000" y="-1370965"/>
            <a:ext cx="3710940" cy="7724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9600" b="1">
                <a:latin typeface=".VnAvant" panose="020B7200000000000000" pitchFamily="34" charset="0"/>
                <a:cs typeface=".VnAvant" panose="020B7200000000000000" pitchFamily="34" charset="0"/>
              </a:rPr>
              <a:t>p</a:t>
            </a:r>
            <a:endParaRPr lang="en-US" sz="49600" b="1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3846" t="38714" b="13294"/>
          <a:stretch>
            <a:fillRect/>
          </a:stretch>
        </p:blipFill>
        <p:spPr>
          <a:xfrm>
            <a:off x="2218055" y="1372235"/>
            <a:ext cx="3968750" cy="3885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8955" t="38580" r="73037"/>
          <a:stretch>
            <a:fillRect/>
          </a:stretch>
        </p:blipFill>
        <p:spPr>
          <a:xfrm>
            <a:off x="2218055" y="1322070"/>
            <a:ext cx="904875" cy="5031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0" y="2590800"/>
            <a:ext cx="91440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spcBef>
                <a:spcPct val="45000"/>
              </a:spcBef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</a:t>
            </a: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6248400" y="-1523365"/>
            <a:ext cx="3710940" cy="7724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9600" b="1">
                <a:latin typeface=".VnAvant" panose="020B7200000000000000" pitchFamily="34" charset="0"/>
                <a:cs typeface=".VnAvant" panose="020B7200000000000000" pitchFamily="34" charset="0"/>
              </a:rPr>
              <a:t>q</a:t>
            </a:r>
            <a:endParaRPr lang="en-US" sz="49600" b="1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rcRect l="3846" t="38714" b="13294"/>
          <a:stretch>
            <a:fillRect/>
          </a:stretch>
        </p:blipFill>
        <p:spPr>
          <a:xfrm>
            <a:off x="6332855" y="1220470"/>
            <a:ext cx="3968750" cy="3885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8955" t="38580" r="73010"/>
          <a:stretch>
            <a:fillRect/>
          </a:stretch>
        </p:blipFill>
        <p:spPr>
          <a:xfrm>
            <a:off x="9295130" y="1144905"/>
            <a:ext cx="1006475" cy="503110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905000" y="-1370965"/>
            <a:ext cx="3710940" cy="7724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9600" b="1">
                <a:latin typeface=".VnAvant" panose="020B7200000000000000" pitchFamily="34" charset="0"/>
                <a:cs typeface=".VnAvant" panose="020B7200000000000000" pitchFamily="34" charset="0"/>
              </a:rPr>
              <a:t>p</a:t>
            </a:r>
            <a:endParaRPr lang="en-US" sz="49600" b="1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3846" t="38714" b="13294"/>
          <a:stretch>
            <a:fillRect/>
          </a:stretch>
        </p:blipFill>
        <p:spPr>
          <a:xfrm>
            <a:off x="2218055" y="1372235"/>
            <a:ext cx="3968750" cy="3885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8955" t="38580" r="73037"/>
          <a:stretch>
            <a:fillRect/>
          </a:stretch>
        </p:blipFill>
        <p:spPr>
          <a:xfrm>
            <a:off x="2218055" y="1322070"/>
            <a:ext cx="904875" cy="5031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0" y="1905000"/>
            <a:ext cx="9162415" cy="189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spcBef>
                <a:spcPct val="45000"/>
              </a:spcBef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Giải trí</a:t>
            </a: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4500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1,2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45000"/>
              </a:spcBef>
              <a:buNone/>
            </a:pP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45000"/>
              </a:spcBef>
              <a:buNone/>
            </a:pP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nhạc hiệu chương trình - Copy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89625" y="3222625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02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0" y="2133600"/>
            <a:ext cx="91440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spcBef>
                <a:spcPct val="45000"/>
              </a:spcBef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Hãy chọn tôi đi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45000"/>
              </a:spcBef>
              <a:buNone/>
            </a:pP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45000"/>
              </a:spcBef>
              <a:buNone/>
            </a:pP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0" y="2286000"/>
            <a:ext cx="91440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spcBef>
                <a:spcPct val="4500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 Ghép chữ theo yêu cầu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45000"/>
              </a:spcBef>
              <a:buNone/>
            </a:pP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45000"/>
              </a:spcBef>
              <a:buNone/>
            </a:pP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m Đi Chơi Thuyền - Em Di Choi Thuyen [Official Full HD]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89625" y="3222625"/>
            <a:ext cx="412750" cy="4127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826385" y="1144270"/>
            <a:ext cx="6317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nhạc lấy đồ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31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0" y="2514600"/>
            <a:ext cx="9144000" cy="8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spcBef>
                <a:spcPct val="45000"/>
              </a:spcBef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trổ t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45000"/>
              </a:spcBef>
              <a:buNone/>
            </a:pP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45000"/>
              </a:spcBef>
              <a:buNone/>
            </a:pP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nhạc hiệu chương trình - Copy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89625" y="3222625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02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/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676400" y="2895600"/>
            <a:ext cx="8382000" cy="922020"/>
          </a:xfrm>
          <a:prstGeom prst="rect">
            <a:avLst/>
          </a:prstGeom>
        </p:spPr>
        <p:txBody>
          <a:bodyPr>
            <a:spAutoFit/>
          </a:bodyPr>
          <a:p>
            <a:pPr algn="ctr" eaLnBrk="1" hangingPunct="1">
              <a:spcBef>
                <a:spcPct val="45000"/>
              </a:spcBef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 3: Bạn n</a:t>
            </a:r>
            <a:r>
              <a:rPr lang="en-US" alt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khéo nhất</a:t>
            </a:r>
            <a:endParaRPr lang="en-US" altLang="en-US"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0" y="2057083"/>
            <a:ext cx="91440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spcBef>
                <a:spcPct val="45000"/>
              </a:spcBef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 chúc BGK v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bé sức khỏe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45000"/>
              </a:spcBef>
              <a:buNone/>
            </a:pP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45000"/>
              </a:spcBef>
              <a:buNone/>
            </a:pP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1905000"/>
            <a:ext cx="9144000" cy="95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4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altLang="en-US" sz="6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đi chơi thuyền</a:t>
            </a:r>
            <a:endParaRPr kumimoji="0" lang="en-US" altLang="en-US" sz="6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4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Em Đi Chơi Thuyền - Em Di Choi Thuyen [Official Full HD]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89625" y="3222625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31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/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47800" y="2362200"/>
            <a:ext cx="9144000" cy="102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spcBef>
                <a:spcPct val="45000"/>
              </a:spcBef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 Khám phá</a:t>
            </a: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nhạc hiệu chương trình - Copy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89625" y="3222625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02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/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2209800"/>
            <a:ext cx="9144000" cy="97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spcBef>
                <a:spcPct val="4500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đi lấy đồ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Em Đi Chơi Thuyền - Em Di Choi Thuyen [Official Full HD]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89625" y="3222625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31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Nhạc Đọc Sách Nhẹ Nhàng, Giúp Thư Giãn Tập Trung Học Tập Hiệu Quả (mp3cut.net)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778000" y="6270625"/>
            <a:ext cx="406400" cy="40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1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.VnTime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.VnTimeH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.VnTime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.VnTimeH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WPS Presentation</Application>
  <PresentationFormat>On-screen Show (4:3)</PresentationFormat>
  <Paragraphs>85</Paragraphs>
  <Slides>32</Slides>
  <Notes>0</Notes>
  <HiddenSlides>0</HiddenSlides>
  <MMClips>15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Arial</vt:lpstr>
      <vt:lpstr>SimSun</vt:lpstr>
      <vt:lpstr>Wingdings</vt:lpstr>
      <vt:lpstr>.VnTimeH</vt:lpstr>
      <vt:lpstr>Segoe Print</vt:lpstr>
      <vt:lpstr>.VnAvantH</vt:lpstr>
      <vt:lpstr>Times New Roman</vt:lpstr>
      <vt:lpstr>.VnAvant</vt:lpstr>
      <vt:lpstr>HP001 5 hàng</vt:lpstr>
      <vt:lpstr>Microsoft YaHei</vt:lpstr>
      <vt:lpstr>Arial Unicode MS</vt:lpstr>
      <vt:lpstr>Calibri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DCT_Cmputer</dc:creator>
  <cp:lastModifiedBy>Hà Diệu Thu</cp:lastModifiedBy>
  <cp:revision>88</cp:revision>
  <dcterms:created xsi:type="dcterms:W3CDTF">2010-02-22T13:13:00Z</dcterms:created>
  <dcterms:modified xsi:type="dcterms:W3CDTF">2025-03-18T00:47:45Z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CED194C379EC47DA98B5D131EDE84E02_13</vt:lpwstr>
  </property>
  <property fmtid="{D5CDD505-2E9C-101B-9397-08002B2CF9AE}" pid="3" name="KSOProductBuildVer">
    <vt:lpwstr>1033-12.2.0.20326</vt:lpwstr>
  </property>
</Properties>
</file>